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4CDA0-43FC-46AD-BFF1-61678174614E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2943-D6D3-437A-BAF4-66C0819620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Отчет о работе за 2023-2024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Буян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18 апреля волонтеры ВО «Буян» провели экскурсию в фантомном классе.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Будущим абитуриентам рассказали на чем специализируется класс, о его оснащении, функциях, целях и задачах. </a:t>
            </a:r>
          </a:p>
        </p:txBody>
      </p:sp>
      <p:pic>
        <p:nvPicPr>
          <p:cNvPr id="9" name="Содержимое 8" descr="7O-q6DBT3Y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57364"/>
            <a:ext cx="4312720" cy="32345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6672"/>
            <a:ext cx="3926810" cy="518457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Наши волонтёры ВО "Буян" совместно с отрядами "Панацея","Молодёжка ОНФ"  организовали акцию, приуроченную ко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"Дню солидарности в борьбе с терроризмом", который ежегодно отмечается 3 сентября. Эта памятная дата Российской Федерации была установлена в 2005 году Федеральным законом "О днях воинской славы России" и связана с трагическими событиями в городе Беслане. </a:t>
            </a:r>
            <a:endParaRPr lang="ru-RU" sz="3600" dirty="0"/>
          </a:p>
        </p:txBody>
      </p:sp>
      <p:pic>
        <p:nvPicPr>
          <p:cNvPr id="4" name="Содержимое 3" descr="xDuyoVGv39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857364"/>
            <a:ext cx="4439692" cy="29590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620688"/>
            <a:ext cx="4038600" cy="48339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13 октября наш отряд провел акцию, посвящённую месячнику бурятского языка. Волонтёры организовали интересную викторину на знание языка и традиций бурятской культуры, поощряя участников акции вкусными сладкими призами.</a:t>
            </a:r>
          </a:p>
        </p:txBody>
      </p:sp>
      <p:pic>
        <p:nvPicPr>
          <p:cNvPr id="5" name="Содержимое 4" descr="YOrRH-ZrU3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000240"/>
            <a:ext cx="4503221" cy="337741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908720"/>
            <a:ext cx="4686304" cy="528888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    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Сначала провели уборку прилегающей территории Читинского Дацана "Дамба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Брайбунлинг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", затем к 15.00 спустились пешком в Представительство Агинского Дацана на Журавлева, утеплили окна, убрались внутри помещения.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 коротких перерывах между работой, ребята получили очень ценные наставления от священнослужителей, узнали некоторые интересные исторические факты о Буддизме</a:t>
            </a:r>
          </a:p>
        </p:txBody>
      </p:sp>
      <p:pic>
        <p:nvPicPr>
          <p:cNvPr id="5" name="Содержимое 4" descr="yehcBl9wE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980728"/>
            <a:ext cx="3745140" cy="49882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48680"/>
            <a:ext cx="428628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07.02.24 в ТЦ «Столица»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Студенты-волонтеры и клинические ординаторы стоматологического факультета во главе с преподавателем кафедры терапевтической стоматологии ЧГМА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Сандаковой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Д.Ц., рассказали участникам акции о правилах гигиены полости рта, профилактике стоматологических заболеваний, в том числе о предраковых состояниях челюстно-лицевой области»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Волонтерский отряд «Буян» поучаствовал в акции, реализуемой в рамках федерального проекта «Укрепление общественного здоровья» национального проекта «Демография».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vXQ4-JYuo-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4332104" cy="413771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258816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13 февраля наши волонтёры совместно с Профсоюзной организацией ЧГМА провели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интерактив,посвящённый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празднику Белого месяца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Ребята нашего отряда предложили  студентам Читинской государственной медицинской академии окунуться в мир бурятской культуры и представить себя степными лучниками, самых метких награждали сладкими призами.</a:t>
            </a:r>
          </a:p>
        </p:txBody>
      </p:sp>
      <p:pic>
        <p:nvPicPr>
          <p:cNvPr id="5" name="Содержимое 4" descr="mmkhSM_Q_6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928802"/>
            <a:ext cx="4143404" cy="310755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15 февраля в спортивном комплексе ЧГМА состоялось спортивное мероприятие в честь праздника Белого месяца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Сагаалгаан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2024»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 «Буян» совместно с « ССК «Бицепс» | ЧГМА » и «Движение первых» организовали оригинальные соревнования по четырем адаптированным видам спорта</a:t>
            </a:r>
          </a:p>
        </p:txBody>
      </p:sp>
      <p:pic>
        <p:nvPicPr>
          <p:cNvPr id="5" name="Содержимое 4" descr="TvyfAzfq2F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8898" y="1928802"/>
            <a:ext cx="4475102" cy="29839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08720"/>
            <a:ext cx="4357718" cy="54492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Студенты нашего отряда в рамках профориентационной работы провели экскурсию для школьников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Ученики 8,9,10 классов посетили кафедру терапевтической стоматологии с курсом пропедевтики стоматологических заболеваний в морфологическом корпусе нашей академии.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Школьникам провели обзорную экскурсию по кабинетам кафедры, показали фантомный класс. Студенты продемонстрировали свои навыки и рассказали о правилах препарирования зубов и постановки анестезий. Благодаря чему ученики смогли свои силы в роли врача-стоматолога.</a:t>
            </a:r>
          </a:p>
        </p:txBody>
      </p:sp>
      <p:pic>
        <p:nvPicPr>
          <p:cNvPr id="5" name="Содержимое 4" descr="WuMPDcMUir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928802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3757610" cy="52894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6 апреля состоялись спортивные соревнования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Академия&amp;ЗОЖ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среди волонтерских отрядов ФГБОУ ВО ЧГМА Минздрава России.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Команда с нашего ВО "Буян" приняла активное участие в соревнованиях.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be5u5UEemZ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714356"/>
            <a:ext cx="4078488" cy="543798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Отчет о работе за 2023-2024  ВО Буян</vt:lpstr>
      <vt:lpstr>Наши волонтёры ВО "Буян" совместно с отрядами "Панацея","Молодёжка ОНФ"  организовали акцию, приуроченную ко "Дню солидарности в борьбе с терроризмом", который ежегодно отмечается 3 сентября. Эта памятная дата Российской Федерации была установлена в 2005 году Федеральным законом "О днях воинской славы России" и связана с трагическими событиями в городе Беслане.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за 2023-2024  ВО Буян</dc:title>
  <dc:creator>Admin</dc:creator>
  <cp:lastModifiedBy>1</cp:lastModifiedBy>
  <cp:revision>2</cp:revision>
  <dcterms:created xsi:type="dcterms:W3CDTF">2024-05-22T12:08:40Z</dcterms:created>
  <dcterms:modified xsi:type="dcterms:W3CDTF">2024-06-02T23:42:55Z</dcterms:modified>
</cp:coreProperties>
</file>